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7"/>
  </p:notesMasterIdLst>
  <p:sldIdLst>
    <p:sldId id="261" r:id="rId5"/>
    <p:sldId id="262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84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jpeg>
</file>

<file path=ppt/media/image2.png>
</file>

<file path=ppt/media/image3.jpe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11/1/2023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gitee.com/yasenstar/learn_latex" TargetMode="External"/><Relationship Id="rId5" Type="http://schemas.openxmlformats.org/officeDocument/2006/relationships/hyperlink" Target="https://github.com/yasenstar/learn_latex" TargetMode="Externa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868" y="1210408"/>
            <a:ext cx="9906001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1364" y="3043036"/>
            <a:ext cx="7274111" cy="1140644"/>
          </a:xfrm>
        </p:spPr>
        <p:txBody>
          <a:bodyPr anchor="ctr" anchorCtr="0">
            <a:normAutofit fontScale="92500"/>
          </a:bodyPr>
          <a:lstStyle/>
          <a:p>
            <a:r>
              <a:rPr 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001 – 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开篇和实践介绍 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Opening</a:t>
            </a:r>
            <a:endParaRPr lang="en-US" sz="40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5475" y="1210408"/>
            <a:ext cx="2895600" cy="4191000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2657584" y="5647592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6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 fontScale="92500"/>
          </a:bodyPr>
          <a:lstStyle/>
          <a:p>
            <a:r>
              <a:rPr 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002 – 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的环境配置</a:t>
            </a:r>
            <a:endParaRPr lang="en-US" altLang="zh-CN" sz="40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LaTeX Editing Environment Setup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D2C6CFD-28F7-2C6F-17B7-D0A31F2142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22059" y="987576"/>
            <a:ext cx="4390121" cy="477659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4080941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C41CBB0-BAA0-4983-8F2B-E10AF3358DA8}">
  <ds:schemaRefs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purl.org/dc/terms/"/>
    <ds:schemaRef ds:uri="http://purl.org/dc/dcmitype/"/>
    <ds:schemaRef ds:uri="http://www.w3.org/XML/1998/namespace"/>
    <ds:schemaRef ds:uri="16c05727-aa75-4e4a-9b5f-8a80a1165891"/>
    <ds:schemaRef ds:uri="http://schemas.openxmlformats.org/package/2006/metadata/core-properties"/>
    <ds:schemaRef ds:uri="71af3243-3dd4-4a8d-8c0d-dd76da1f02a5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1607</TotalTime>
  <Words>93</Words>
  <Application>Microsoft Office PowerPoint</Application>
  <PresentationFormat>Widescreen</PresentationFormat>
  <Paragraphs>9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华文新魏</vt:lpstr>
      <vt:lpstr>Arial</vt:lpstr>
      <vt:lpstr>Calibri</vt:lpstr>
      <vt:lpstr>Consolas</vt:lpstr>
      <vt:lpstr>Tw Cen MT</vt:lpstr>
      <vt:lpstr>Circuit</vt:lpstr>
      <vt:lpstr>简单高效LaTeX Simple &amp; Effective LaTeX</vt:lpstr>
      <vt:lpstr>简单高效LaTeX Simple &amp; Effective LaTeX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Zhao Xiaoqi</dc:creator>
  <cp:lastModifiedBy>Zhao Xiaoqi</cp:lastModifiedBy>
  <cp:revision>3</cp:revision>
  <dcterms:created xsi:type="dcterms:W3CDTF">2023-11-01T13:38:42Z</dcterms:created>
  <dcterms:modified xsi:type="dcterms:W3CDTF">2023-11-02T17:31:11Z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19540963-e559-4020-8a90-fe8a502c2801_Enabled">
    <vt:lpwstr>true</vt:lpwstr>
  </property>
  <property fmtid="{D5CDD505-2E9C-101B-9397-08002B2CF9AE}" pid="4" name="MSIP_Label_19540963-e559-4020-8a90-fe8a502c2801_SetDate">
    <vt:lpwstr>2023-11-01T14:43:28Z</vt:lpwstr>
  </property>
  <property fmtid="{D5CDD505-2E9C-101B-9397-08002B2CF9AE}" pid="5" name="MSIP_Label_19540963-e559-4020-8a90-fe8a502c2801_Method">
    <vt:lpwstr>Standard</vt:lpwstr>
  </property>
  <property fmtid="{D5CDD505-2E9C-101B-9397-08002B2CF9AE}" pid="6" name="MSIP_Label_19540963-e559-4020-8a90-fe8a502c2801_Name">
    <vt:lpwstr>19540963-e559-4020-8a90-fe8a502c2801</vt:lpwstr>
  </property>
  <property fmtid="{D5CDD505-2E9C-101B-9397-08002B2CF9AE}" pid="7" name="MSIP_Label_19540963-e559-4020-8a90-fe8a502c2801_SiteId">
    <vt:lpwstr>f25493ae-1c98-41d7-8a33-0be75f5fe603</vt:lpwstr>
  </property>
  <property fmtid="{D5CDD505-2E9C-101B-9397-08002B2CF9AE}" pid="8" name="MSIP_Label_19540963-e559-4020-8a90-fe8a502c2801_ActionId">
    <vt:lpwstr>031d56dd-8a47-4c6b-a226-8c9255a388db</vt:lpwstr>
  </property>
  <property fmtid="{D5CDD505-2E9C-101B-9397-08002B2CF9AE}" pid="9" name="MSIP_Label_19540963-e559-4020-8a90-fe8a502c2801_ContentBits">
    <vt:lpwstr>0</vt:lpwstr>
  </property>
</Properties>
</file>

<file path=docProps/thumbnail.jpeg>
</file>